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7" r:id="rId5"/>
    <p:sldId id="266" r:id="rId6"/>
    <p:sldId id="268" r:id="rId7"/>
    <p:sldId id="258" r:id="rId8"/>
    <p:sldId id="259" r:id="rId9"/>
    <p:sldId id="261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E32E4-3479-424B-B621-301D468FF6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0E41B-69DB-4AD2-8184-6EB3845073DA}">
      <dgm:prSet phldrT="[Текст]" custT="1"/>
      <dgm:spPr/>
      <dgm:t>
        <a:bodyPr/>
        <a:lstStyle/>
        <a:p>
          <a:r>
            <a:rPr lang="ru-RU" sz="3200" b="1" dirty="0" smtClean="0">
              <a:latin typeface="Georgia" pitchFamily="18" charset="0"/>
            </a:rPr>
            <a:t>Образовательные: </a:t>
          </a:r>
          <a:endParaRPr lang="ru-RU" sz="3200" b="1" dirty="0">
            <a:latin typeface="Georgia" pitchFamily="18" charset="0"/>
          </a:endParaRPr>
        </a:p>
      </dgm:t>
    </dgm:pt>
    <dgm:pt modelId="{1192ED24-C02E-447F-9718-A4223F803926}" type="parTrans" cxnId="{46C86723-284E-43D2-91B9-1540FA31CA8D}">
      <dgm:prSet/>
      <dgm:spPr/>
      <dgm:t>
        <a:bodyPr/>
        <a:lstStyle/>
        <a:p>
          <a:endParaRPr lang="ru-RU"/>
        </a:p>
      </dgm:t>
    </dgm:pt>
    <dgm:pt modelId="{3F846C87-862D-4127-90C8-80F08AE5D4E4}" type="sibTrans" cxnId="{46C86723-284E-43D2-91B9-1540FA31CA8D}">
      <dgm:prSet/>
      <dgm:spPr/>
      <dgm:t>
        <a:bodyPr/>
        <a:lstStyle/>
        <a:p>
          <a:endParaRPr lang="ru-RU"/>
        </a:p>
      </dgm:t>
    </dgm:pt>
    <dgm:pt modelId="{CC1E90AB-FA6F-4CE6-8970-1CAD88404E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Хореография</a:t>
          </a:r>
          <a:endParaRPr lang="ru-RU" sz="2400" dirty="0">
            <a:solidFill>
              <a:srgbClr val="FF0000"/>
            </a:solidFill>
            <a:latin typeface="Georgia" pitchFamily="18" charset="0"/>
          </a:endParaRPr>
        </a:p>
      </dgm:t>
    </dgm:pt>
    <dgm:pt modelId="{C5F01BCB-EFB0-4173-B1C8-1641F1F206EB}" type="parTrans" cxnId="{79BED6EC-0B4B-436E-97B6-8C51CD628B6A}">
      <dgm:prSet/>
      <dgm:spPr/>
      <dgm:t>
        <a:bodyPr/>
        <a:lstStyle/>
        <a:p>
          <a:endParaRPr lang="ru-RU"/>
        </a:p>
      </dgm:t>
    </dgm:pt>
    <dgm:pt modelId="{C35256CE-A9A2-44DF-A042-2F6C187B8F64}" type="sibTrans" cxnId="{79BED6EC-0B4B-436E-97B6-8C51CD628B6A}">
      <dgm:prSet/>
      <dgm:spPr/>
      <dgm:t>
        <a:bodyPr/>
        <a:lstStyle/>
        <a:p>
          <a:endParaRPr lang="ru-RU"/>
        </a:p>
      </dgm:t>
    </dgm:pt>
    <dgm:pt modelId="{38F54D7C-9467-43B4-A9C0-8E20AB1167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Обучение рисованию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B1C5F5B7-2AF6-4E51-96BD-B478E25136C5}" type="parTrans" cxnId="{58F02F74-6079-4DD5-B689-F9BFAA1DEB81}">
      <dgm:prSet/>
      <dgm:spPr/>
      <dgm:t>
        <a:bodyPr/>
        <a:lstStyle/>
        <a:p>
          <a:endParaRPr lang="ru-RU"/>
        </a:p>
      </dgm:t>
    </dgm:pt>
    <dgm:pt modelId="{AA264AF4-F5F6-4022-9109-91E5EF87FDB9}" type="sibTrans" cxnId="{58F02F74-6079-4DD5-B689-F9BFAA1DEB81}">
      <dgm:prSet/>
      <dgm:spPr/>
      <dgm:t>
        <a:bodyPr/>
        <a:lstStyle/>
        <a:p>
          <a:endParaRPr lang="ru-RU"/>
        </a:p>
      </dgm:t>
    </dgm:pt>
    <dgm:pt modelId="{E9C02600-6617-43D1-82B0-8EB92630E0D4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0000"/>
              </a:solidFill>
              <a:latin typeface="Georgia" pitchFamily="18" charset="0"/>
            </a:rPr>
            <a:t>Тестопластика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9A9AAC2C-CEC9-4F8B-81EC-F8936762031F}" type="parTrans" cxnId="{B834DD14-DCD0-4C5F-BDBE-93050FCB5445}">
      <dgm:prSet/>
      <dgm:spPr/>
      <dgm:t>
        <a:bodyPr/>
        <a:lstStyle/>
        <a:p>
          <a:endParaRPr lang="ru-RU"/>
        </a:p>
      </dgm:t>
    </dgm:pt>
    <dgm:pt modelId="{E8A2618F-A0C0-4E43-8321-E1F7C75F159A}" type="sibTrans" cxnId="{B834DD14-DCD0-4C5F-BDBE-93050FCB5445}">
      <dgm:prSet/>
      <dgm:spPr/>
      <dgm:t>
        <a:bodyPr/>
        <a:lstStyle/>
        <a:p>
          <a:endParaRPr lang="ru-RU"/>
        </a:p>
      </dgm:t>
    </dgm:pt>
    <dgm:pt modelId="{F7A6FD43-E6DF-477D-BD20-B413CF6D2294}">
      <dgm:prSet phldrT="[Текст]" custT="1"/>
      <dgm:spPr/>
      <dgm:t>
        <a:bodyPr/>
        <a:lstStyle/>
        <a:p>
          <a:endParaRPr lang="ru-RU" sz="2400" dirty="0">
            <a:latin typeface="Georgia" pitchFamily="18" charset="0"/>
          </a:endParaRPr>
        </a:p>
      </dgm:t>
    </dgm:pt>
    <dgm:pt modelId="{94668C75-D2CB-49B7-943A-AD0DC5D0010A}" type="parTrans" cxnId="{7DE665DA-2F06-4942-98B8-18A04DE7D480}">
      <dgm:prSet/>
      <dgm:spPr/>
      <dgm:t>
        <a:bodyPr/>
        <a:lstStyle/>
        <a:p>
          <a:endParaRPr lang="ru-RU"/>
        </a:p>
      </dgm:t>
    </dgm:pt>
    <dgm:pt modelId="{93ECA170-EDFD-4067-8A92-2096ED84F9F2}" type="sibTrans" cxnId="{7DE665DA-2F06-4942-98B8-18A04DE7D480}">
      <dgm:prSet/>
      <dgm:spPr/>
      <dgm:t>
        <a:bodyPr/>
        <a:lstStyle/>
        <a:p>
          <a:endParaRPr lang="ru-RU"/>
        </a:p>
      </dgm:t>
    </dgm:pt>
    <dgm:pt modelId="{7D857A79-E016-457D-A3BE-60BA5842886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Обучение чтению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A4FAC6E5-A299-49B6-B7FF-F45AD1B48A5C}" type="parTrans" cxnId="{21AC8963-DECD-4F55-89CB-3970DB7BAAE6}">
      <dgm:prSet/>
      <dgm:spPr/>
      <dgm:t>
        <a:bodyPr/>
        <a:lstStyle/>
        <a:p>
          <a:endParaRPr lang="ru-RU"/>
        </a:p>
      </dgm:t>
    </dgm:pt>
    <dgm:pt modelId="{9E8E8BDE-F1AB-499F-B1E9-EA657D987F42}" type="sibTrans" cxnId="{21AC8963-DECD-4F55-89CB-3970DB7BAAE6}">
      <dgm:prSet/>
      <dgm:spPr/>
      <dgm:t>
        <a:bodyPr/>
        <a:lstStyle/>
        <a:p>
          <a:endParaRPr lang="ru-RU"/>
        </a:p>
      </dgm:t>
    </dgm:pt>
    <dgm:pt modelId="{6FBC7A3C-4AFC-4508-A28D-C492C872CDF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Занятия в театральной студии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960302C1-65AE-4D26-B4EC-D93C0080B07E}" type="parTrans" cxnId="{E94DA60F-9B16-4AD1-8A85-09C478CDC8DD}">
      <dgm:prSet/>
      <dgm:spPr/>
      <dgm:t>
        <a:bodyPr/>
        <a:lstStyle/>
        <a:p>
          <a:endParaRPr lang="ru-RU"/>
        </a:p>
      </dgm:t>
    </dgm:pt>
    <dgm:pt modelId="{F7D7A533-94CC-4849-B9D1-116892DF04EF}" type="sibTrans" cxnId="{E94DA60F-9B16-4AD1-8A85-09C478CDC8DD}">
      <dgm:prSet/>
      <dgm:spPr/>
      <dgm:t>
        <a:bodyPr/>
        <a:lstStyle/>
        <a:p>
          <a:endParaRPr lang="ru-RU"/>
        </a:p>
      </dgm:t>
    </dgm:pt>
    <dgm:pt modelId="{706BEBB6-5045-4F7F-8570-FCE3AFBE7B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Занятия с логопедом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02E57F90-A100-43A1-BD5A-7B16C5593447}" type="parTrans" cxnId="{89E62A41-94BC-4213-88FB-59BE4AEE39A8}">
      <dgm:prSet/>
      <dgm:spPr/>
      <dgm:t>
        <a:bodyPr/>
        <a:lstStyle/>
        <a:p>
          <a:endParaRPr lang="ru-RU"/>
        </a:p>
      </dgm:t>
    </dgm:pt>
    <dgm:pt modelId="{B7022BF6-F4D1-4EF7-9A63-032011F8D099}" type="sibTrans" cxnId="{89E62A41-94BC-4213-88FB-59BE4AEE39A8}">
      <dgm:prSet/>
      <dgm:spPr/>
      <dgm:t>
        <a:bodyPr/>
        <a:lstStyle/>
        <a:p>
          <a:endParaRPr lang="ru-RU"/>
        </a:p>
      </dgm:t>
    </dgm:pt>
    <dgm:pt modelId="{37BB6E55-A2C8-40AA-AF26-4A7EAABA8FE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Занятия в вокальной студии</a:t>
          </a:r>
          <a:endParaRPr lang="ru-RU" sz="2400" b="1" dirty="0">
            <a:solidFill>
              <a:srgbClr val="FF0000"/>
            </a:solidFill>
            <a:latin typeface="Georgia" pitchFamily="18" charset="0"/>
          </a:endParaRPr>
        </a:p>
      </dgm:t>
    </dgm:pt>
    <dgm:pt modelId="{B2F73515-BA7C-4AD4-B5AD-E932BAEBE63F}" type="parTrans" cxnId="{8D9DC5C0-770B-4A5D-B74F-DA02E200AB53}">
      <dgm:prSet/>
      <dgm:spPr/>
    </dgm:pt>
    <dgm:pt modelId="{60E98902-25A3-4E99-B6E2-82C8F4C642BA}" type="sibTrans" cxnId="{8D9DC5C0-770B-4A5D-B74F-DA02E200AB53}">
      <dgm:prSet/>
      <dgm:spPr/>
    </dgm:pt>
    <dgm:pt modelId="{AE5D18E2-AAC5-48D0-A7EB-F41A4B6CD665}" type="pres">
      <dgm:prSet presAssocID="{F26E32E4-3479-424B-B621-301D468FF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4CF0E-3704-4B98-B677-A99FDB005F89}" type="pres">
      <dgm:prSet presAssocID="{1510E41B-69DB-4AD2-8184-6EB3845073DA}" presName="parentText" presStyleLbl="node1" presStyleIdx="0" presStyleCnt="1" custScaleY="247126" custLinFactNeighborX="-1153" custLinFactNeighborY="-84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67596-4678-4846-92F7-AA6D45115392}" type="pres">
      <dgm:prSet presAssocID="{1510E41B-69DB-4AD2-8184-6EB3845073DA}" presName="childText" presStyleLbl="revTx" presStyleIdx="0" presStyleCnt="1" custScaleY="331963" custLinFactNeighborY="-8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420B2-9E7E-46C5-BA81-7C79158E9073}" type="presOf" srcId="{1510E41B-69DB-4AD2-8184-6EB3845073DA}" destId="{9274CF0E-3704-4B98-B677-A99FDB005F89}" srcOrd="0" destOrd="0" presId="urn:microsoft.com/office/officeart/2005/8/layout/vList2"/>
    <dgm:cxn modelId="{198DDA85-78C8-4D9D-942F-9E304D72BB85}" type="presOf" srcId="{706BEBB6-5045-4F7F-8570-FCE3AFBE7B26}" destId="{0C967596-4678-4846-92F7-AA6D45115392}" srcOrd="0" destOrd="6" presId="urn:microsoft.com/office/officeart/2005/8/layout/vList2"/>
    <dgm:cxn modelId="{E94DA60F-9B16-4AD1-8A85-09C478CDC8DD}" srcId="{1510E41B-69DB-4AD2-8184-6EB3845073DA}" destId="{6FBC7A3C-4AFC-4508-A28D-C492C872CDF2}" srcOrd="5" destOrd="0" parTransId="{960302C1-65AE-4D26-B4EC-D93C0080B07E}" sibTransId="{F7D7A533-94CC-4849-B9D1-116892DF04EF}"/>
    <dgm:cxn modelId="{58F02F74-6079-4DD5-B689-F9BFAA1DEB81}" srcId="{1510E41B-69DB-4AD2-8184-6EB3845073DA}" destId="{38F54D7C-9467-43B4-A9C0-8E20AB1167B6}" srcOrd="2" destOrd="0" parTransId="{B1C5F5B7-2AF6-4E51-96BD-B478E25136C5}" sibTransId="{AA264AF4-F5F6-4022-9109-91E5EF87FDB9}"/>
    <dgm:cxn modelId="{89E62A41-94BC-4213-88FB-59BE4AEE39A8}" srcId="{1510E41B-69DB-4AD2-8184-6EB3845073DA}" destId="{706BEBB6-5045-4F7F-8570-FCE3AFBE7B26}" srcOrd="6" destOrd="0" parTransId="{02E57F90-A100-43A1-BD5A-7B16C5593447}" sibTransId="{B7022BF6-F4D1-4EF7-9A63-032011F8D099}"/>
    <dgm:cxn modelId="{43491D97-B1B2-4295-A351-5D8A1B91930C}" type="presOf" srcId="{38F54D7C-9467-43B4-A9C0-8E20AB1167B6}" destId="{0C967596-4678-4846-92F7-AA6D45115392}" srcOrd="0" destOrd="2" presId="urn:microsoft.com/office/officeart/2005/8/layout/vList2"/>
    <dgm:cxn modelId="{49FFED10-E3F6-4AB7-AB6A-4D7E24A2AC02}" type="presOf" srcId="{7D857A79-E016-457D-A3BE-60BA5842886F}" destId="{0C967596-4678-4846-92F7-AA6D45115392}" srcOrd="0" destOrd="4" presId="urn:microsoft.com/office/officeart/2005/8/layout/vList2"/>
    <dgm:cxn modelId="{7DE665DA-2F06-4942-98B8-18A04DE7D480}" srcId="{1510E41B-69DB-4AD2-8184-6EB3845073DA}" destId="{F7A6FD43-E6DF-477D-BD20-B413CF6D2294}" srcOrd="0" destOrd="0" parTransId="{94668C75-D2CB-49B7-943A-AD0DC5D0010A}" sibTransId="{93ECA170-EDFD-4067-8A92-2096ED84F9F2}"/>
    <dgm:cxn modelId="{46C86723-284E-43D2-91B9-1540FA31CA8D}" srcId="{F26E32E4-3479-424B-B621-301D468FF682}" destId="{1510E41B-69DB-4AD2-8184-6EB3845073DA}" srcOrd="0" destOrd="0" parTransId="{1192ED24-C02E-447F-9718-A4223F803926}" sibTransId="{3F846C87-862D-4127-90C8-80F08AE5D4E4}"/>
    <dgm:cxn modelId="{9EF4A889-68BC-4068-8409-DED647B12B06}" type="presOf" srcId="{CC1E90AB-FA6F-4CE6-8970-1CAD88404EA4}" destId="{0C967596-4678-4846-92F7-AA6D45115392}" srcOrd="0" destOrd="1" presId="urn:microsoft.com/office/officeart/2005/8/layout/vList2"/>
    <dgm:cxn modelId="{8D9DC5C0-770B-4A5D-B74F-DA02E200AB53}" srcId="{1510E41B-69DB-4AD2-8184-6EB3845073DA}" destId="{37BB6E55-A2C8-40AA-AF26-4A7EAABA8FE6}" srcOrd="7" destOrd="0" parTransId="{B2F73515-BA7C-4AD4-B5AD-E932BAEBE63F}" sibTransId="{60E98902-25A3-4E99-B6E2-82C8F4C642BA}"/>
    <dgm:cxn modelId="{79BED6EC-0B4B-436E-97B6-8C51CD628B6A}" srcId="{1510E41B-69DB-4AD2-8184-6EB3845073DA}" destId="{CC1E90AB-FA6F-4CE6-8970-1CAD88404EA4}" srcOrd="1" destOrd="0" parTransId="{C5F01BCB-EFB0-4173-B1C8-1641F1F206EB}" sibTransId="{C35256CE-A9A2-44DF-A042-2F6C187B8F64}"/>
    <dgm:cxn modelId="{B834DD14-DCD0-4C5F-BDBE-93050FCB5445}" srcId="{1510E41B-69DB-4AD2-8184-6EB3845073DA}" destId="{E9C02600-6617-43D1-82B0-8EB92630E0D4}" srcOrd="3" destOrd="0" parTransId="{9A9AAC2C-CEC9-4F8B-81EC-F8936762031F}" sibTransId="{E8A2618F-A0C0-4E43-8321-E1F7C75F159A}"/>
    <dgm:cxn modelId="{21AC8963-DECD-4F55-89CB-3970DB7BAAE6}" srcId="{1510E41B-69DB-4AD2-8184-6EB3845073DA}" destId="{7D857A79-E016-457D-A3BE-60BA5842886F}" srcOrd="4" destOrd="0" parTransId="{A4FAC6E5-A299-49B6-B7FF-F45AD1B48A5C}" sibTransId="{9E8E8BDE-F1AB-499F-B1E9-EA657D987F42}"/>
    <dgm:cxn modelId="{15481F6A-4CA9-4515-91A9-E423FF3B0ACF}" type="presOf" srcId="{F7A6FD43-E6DF-477D-BD20-B413CF6D2294}" destId="{0C967596-4678-4846-92F7-AA6D45115392}" srcOrd="0" destOrd="0" presId="urn:microsoft.com/office/officeart/2005/8/layout/vList2"/>
    <dgm:cxn modelId="{71B7085F-D4E8-4D20-9903-434964541A85}" type="presOf" srcId="{6FBC7A3C-4AFC-4508-A28D-C492C872CDF2}" destId="{0C967596-4678-4846-92F7-AA6D45115392}" srcOrd="0" destOrd="5" presId="urn:microsoft.com/office/officeart/2005/8/layout/vList2"/>
    <dgm:cxn modelId="{B8C0759E-F9BB-48C1-BB07-E21C1C3DDE2D}" type="presOf" srcId="{F26E32E4-3479-424B-B621-301D468FF682}" destId="{AE5D18E2-AAC5-48D0-A7EB-F41A4B6CD665}" srcOrd="0" destOrd="0" presId="urn:microsoft.com/office/officeart/2005/8/layout/vList2"/>
    <dgm:cxn modelId="{A6CCD724-2DC2-4BE2-97B6-67E5AA599475}" type="presOf" srcId="{37BB6E55-A2C8-40AA-AF26-4A7EAABA8FE6}" destId="{0C967596-4678-4846-92F7-AA6D45115392}" srcOrd="0" destOrd="7" presId="urn:microsoft.com/office/officeart/2005/8/layout/vList2"/>
    <dgm:cxn modelId="{DA3F3C12-639B-4920-A8F7-76B14345881D}" type="presOf" srcId="{E9C02600-6617-43D1-82B0-8EB92630E0D4}" destId="{0C967596-4678-4846-92F7-AA6D45115392}" srcOrd="0" destOrd="3" presId="urn:microsoft.com/office/officeart/2005/8/layout/vList2"/>
    <dgm:cxn modelId="{00BD8E61-8595-45D8-88E9-095568FB4652}" type="presParOf" srcId="{AE5D18E2-AAC5-48D0-A7EB-F41A4B6CD665}" destId="{9274CF0E-3704-4B98-B677-A99FDB005F89}" srcOrd="0" destOrd="0" presId="urn:microsoft.com/office/officeart/2005/8/layout/vList2"/>
    <dgm:cxn modelId="{8763E61B-9B75-43D2-A133-C864F9E681BE}" type="presParOf" srcId="{AE5D18E2-AAC5-48D0-A7EB-F41A4B6CD665}" destId="{0C967596-4678-4846-92F7-AA6D451153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E32E4-3479-424B-B621-301D468FF6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0E41B-69DB-4AD2-8184-6EB3845073DA}">
      <dgm:prSet phldrT="[Текст]" custT="1"/>
      <dgm:spPr/>
      <dgm:t>
        <a:bodyPr/>
        <a:lstStyle/>
        <a:p>
          <a:r>
            <a:rPr lang="ru-RU" sz="3600" b="1" dirty="0" smtClean="0">
              <a:latin typeface="Georgia" pitchFamily="18" charset="0"/>
            </a:rPr>
            <a:t>Оздоровительные: </a:t>
          </a:r>
          <a:endParaRPr lang="ru-RU" sz="3600" b="1" dirty="0">
            <a:latin typeface="Georgia" pitchFamily="18" charset="0"/>
          </a:endParaRPr>
        </a:p>
      </dgm:t>
    </dgm:pt>
    <dgm:pt modelId="{1192ED24-C02E-447F-9718-A4223F803926}" type="parTrans" cxnId="{46C86723-284E-43D2-91B9-1540FA31CA8D}">
      <dgm:prSet/>
      <dgm:spPr/>
      <dgm:t>
        <a:bodyPr/>
        <a:lstStyle/>
        <a:p>
          <a:endParaRPr lang="ru-RU"/>
        </a:p>
      </dgm:t>
    </dgm:pt>
    <dgm:pt modelId="{3F846C87-862D-4127-90C8-80F08AE5D4E4}" type="sibTrans" cxnId="{46C86723-284E-43D2-91B9-1540FA31CA8D}">
      <dgm:prSet/>
      <dgm:spPr/>
      <dgm:t>
        <a:bodyPr/>
        <a:lstStyle/>
        <a:p>
          <a:endParaRPr lang="ru-RU"/>
        </a:p>
      </dgm:t>
    </dgm:pt>
    <dgm:pt modelId="{CC1E90AB-FA6F-4CE6-8970-1CAD88404EA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Georgia" pitchFamily="18" charset="0"/>
            </a:rPr>
            <a:t>Кислородный коктейль</a:t>
          </a:r>
          <a:endParaRPr lang="ru-RU" sz="3600" b="1" dirty="0">
            <a:solidFill>
              <a:srgbClr val="FF0000"/>
            </a:solidFill>
            <a:latin typeface="Georgia" pitchFamily="18" charset="0"/>
          </a:endParaRPr>
        </a:p>
      </dgm:t>
    </dgm:pt>
    <dgm:pt modelId="{C5F01BCB-EFB0-4173-B1C8-1641F1F206EB}" type="parTrans" cxnId="{79BED6EC-0B4B-436E-97B6-8C51CD628B6A}">
      <dgm:prSet/>
      <dgm:spPr/>
      <dgm:t>
        <a:bodyPr/>
        <a:lstStyle/>
        <a:p>
          <a:endParaRPr lang="ru-RU"/>
        </a:p>
      </dgm:t>
    </dgm:pt>
    <dgm:pt modelId="{C35256CE-A9A2-44DF-A042-2F6C187B8F64}" type="sibTrans" cxnId="{79BED6EC-0B4B-436E-97B6-8C51CD628B6A}">
      <dgm:prSet/>
      <dgm:spPr/>
      <dgm:t>
        <a:bodyPr/>
        <a:lstStyle/>
        <a:p>
          <a:endParaRPr lang="ru-RU"/>
        </a:p>
      </dgm:t>
    </dgm:pt>
    <dgm:pt modelId="{D18074E2-6E23-4057-A324-37748A396CE6}">
      <dgm:prSet phldrT="[Текст]" custT="1"/>
      <dgm:spPr/>
      <dgm:t>
        <a:bodyPr/>
        <a:lstStyle/>
        <a:p>
          <a:endParaRPr lang="ru-RU" sz="2400" dirty="0">
            <a:latin typeface="Georgia" pitchFamily="18" charset="0"/>
          </a:endParaRPr>
        </a:p>
      </dgm:t>
    </dgm:pt>
    <dgm:pt modelId="{9870F145-B019-45D8-BBF9-4F8E59581601}" type="parTrans" cxnId="{3E7E7B9E-C68E-41B9-835A-CE1965E03CA7}">
      <dgm:prSet/>
      <dgm:spPr/>
      <dgm:t>
        <a:bodyPr/>
        <a:lstStyle/>
        <a:p>
          <a:endParaRPr lang="ru-RU"/>
        </a:p>
      </dgm:t>
    </dgm:pt>
    <dgm:pt modelId="{DEEB368B-5372-4C5B-8DC0-095F887944DC}" type="sibTrans" cxnId="{3E7E7B9E-C68E-41B9-835A-CE1965E03CA7}">
      <dgm:prSet/>
      <dgm:spPr/>
      <dgm:t>
        <a:bodyPr/>
        <a:lstStyle/>
        <a:p>
          <a:endParaRPr lang="ru-RU"/>
        </a:p>
      </dgm:t>
    </dgm:pt>
    <dgm:pt modelId="{F7A6FD43-E6DF-477D-BD20-B413CF6D2294}">
      <dgm:prSet phldrT="[Текст]" custT="1"/>
      <dgm:spPr/>
      <dgm:t>
        <a:bodyPr/>
        <a:lstStyle/>
        <a:p>
          <a:endParaRPr lang="ru-RU" sz="2400" dirty="0">
            <a:latin typeface="Georgia" pitchFamily="18" charset="0"/>
          </a:endParaRPr>
        </a:p>
      </dgm:t>
    </dgm:pt>
    <dgm:pt modelId="{94668C75-D2CB-49B7-943A-AD0DC5D0010A}" type="parTrans" cxnId="{7DE665DA-2F06-4942-98B8-18A04DE7D480}">
      <dgm:prSet/>
      <dgm:spPr/>
      <dgm:t>
        <a:bodyPr/>
        <a:lstStyle/>
        <a:p>
          <a:endParaRPr lang="ru-RU"/>
        </a:p>
      </dgm:t>
    </dgm:pt>
    <dgm:pt modelId="{93ECA170-EDFD-4067-8A92-2096ED84F9F2}" type="sibTrans" cxnId="{7DE665DA-2F06-4942-98B8-18A04DE7D480}">
      <dgm:prSet/>
      <dgm:spPr/>
      <dgm:t>
        <a:bodyPr/>
        <a:lstStyle/>
        <a:p>
          <a:endParaRPr lang="ru-RU"/>
        </a:p>
      </dgm:t>
    </dgm:pt>
    <dgm:pt modelId="{AE5D18E2-AAC5-48D0-A7EB-F41A4B6CD665}" type="pres">
      <dgm:prSet presAssocID="{F26E32E4-3479-424B-B621-301D468FF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4CF0E-3704-4B98-B677-A99FDB005F89}" type="pres">
      <dgm:prSet presAssocID="{1510E41B-69DB-4AD2-8184-6EB3845073DA}" presName="parentText" presStyleLbl="node1" presStyleIdx="0" presStyleCnt="1" custScaleY="272763" custLinFactNeighborX="-1153" custLinFactNeighborY="-84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67596-4678-4846-92F7-AA6D45115392}" type="pres">
      <dgm:prSet presAssocID="{1510E41B-69DB-4AD2-8184-6EB3845073DA}" presName="childText" presStyleLbl="revTx" presStyleIdx="0" presStyleCnt="1" custScaleY="213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86723-284E-43D2-91B9-1540FA31CA8D}" srcId="{F26E32E4-3479-424B-B621-301D468FF682}" destId="{1510E41B-69DB-4AD2-8184-6EB3845073DA}" srcOrd="0" destOrd="0" parTransId="{1192ED24-C02E-447F-9718-A4223F803926}" sibTransId="{3F846C87-862D-4127-90C8-80F08AE5D4E4}"/>
    <dgm:cxn modelId="{FB77EB0D-1A3B-4C85-B726-A8A2492AE765}" type="presOf" srcId="{F26E32E4-3479-424B-B621-301D468FF682}" destId="{AE5D18E2-AAC5-48D0-A7EB-F41A4B6CD665}" srcOrd="0" destOrd="0" presId="urn:microsoft.com/office/officeart/2005/8/layout/vList2"/>
    <dgm:cxn modelId="{F12A066A-DA37-43F8-BE46-48CF459CD4B4}" type="presOf" srcId="{CC1E90AB-FA6F-4CE6-8970-1CAD88404EA4}" destId="{0C967596-4678-4846-92F7-AA6D45115392}" srcOrd="0" destOrd="1" presId="urn:microsoft.com/office/officeart/2005/8/layout/vList2"/>
    <dgm:cxn modelId="{B92F9BC3-C845-4296-8896-09E84D664A01}" type="presOf" srcId="{F7A6FD43-E6DF-477D-BD20-B413CF6D2294}" destId="{0C967596-4678-4846-92F7-AA6D45115392}" srcOrd="0" destOrd="0" presId="urn:microsoft.com/office/officeart/2005/8/layout/vList2"/>
    <dgm:cxn modelId="{11A8B438-AB3A-4371-BD9E-3A51FE8FA242}" type="presOf" srcId="{D18074E2-6E23-4057-A324-37748A396CE6}" destId="{0C967596-4678-4846-92F7-AA6D45115392}" srcOrd="0" destOrd="2" presId="urn:microsoft.com/office/officeart/2005/8/layout/vList2"/>
    <dgm:cxn modelId="{7DE665DA-2F06-4942-98B8-18A04DE7D480}" srcId="{1510E41B-69DB-4AD2-8184-6EB3845073DA}" destId="{F7A6FD43-E6DF-477D-BD20-B413CF6D2294}" srcOrd="0" destOrd="0" parTransId="{94668C75-D2CB-49B7-943A-AD0DC5D0010A}" sibTransId="{93ECA170-EDFD-4067-8A92-2096ED84F9F2}"/>
    <dgm:cxn modelId="{79BED6EC-0B4B-436E-97B6-8C51CD628B6A}" srcId="{1510E41B-69DB-4AD2-8184-6EB3845073DA}" destId="{CC1E90AB-FA6F-4CE6-8970-1CAD88404EA4}" srcOrd="1" destOrd="0" parTransId="{C5F01BCB-EFB0-4173-B1C8-1641F1F206EB}" sibTransId="{C35256CE-A9A2-44DF-A042-2F6C187B8F64}"/>
    <dgm:cxn modelId="{3E7E7B9E-C68E-41B9-835A-CE1965E03CA7}" srcId="{1510E41B-69DB-4AD2-8184-6EB3845073DA}" destId="{D18074E2-6E23-4057-A324-37748A396CE6}" srcOrd="2" destOrd="0" parTransId="{9870F145-B019-45D8-BBF9-4F8E59581601}" sibTransId="{DEEB368B-5372-4C5B-8DC0-095F887944DC}"/>
    <dgm:cxn modelId="{2F464D71-D07E-42A0-BB70-6A3DA5DB858C}" type="presOf" srcId="{1510E41B-69DB-4AD2-8184-6EB3845073DA}" destId="{9274CF0E-3704-4B98-B677-A99FDB005F89}" srcOrd="0" destOrd="0" presId="urn:microsoft.com/office/officeart/2005/8/layout/vList2"/>
    <dgm:cxn modelId="{082EE9B6-BDA9-4012-B6AE-BA3F8B14952D}" type="presParOf" srcId="{AE5D18E2-AAC5-48D0-A7EB-F41A4B6CD665}" destId="{9274CF0E-3704-4B98-B677-A99FDB005F89}" srcOrd="0" destOrd="0" presId="urn:microsoft.com/office/officeart/2005/8/layout/vList2"/>
    <dgm:cxn modelId="{9FD90907-F3C7-4689-BB66-74338FDB0737}" type="presParOf" srcId="{AE5D18E2-AAC5-48D0-A7EB-F41A4B6CD665}" destId="{0C967596-4678-4846-92F7-AA6D451153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E32E4-3479-424B-B621-301D468FF6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4DEBF-B01F-4A82-B995-9F1ED03B4AB4}">
      <dgm:prSet custT="1"/>
      <dgm:spPr/>
      <dgm:t>
        <a:bodyPr/>
        <a:lstStyle/>
        <a:p>
          <a:pPr algn="ctr"/>
          <a:r>
            <a:rPr lang="ru-RU" sz="4800" b="1" dirty="0" smtClean="0">
              <a:solidFill>
                <a:srgbClr val="FF0000"/>
              </a:solidFill>
              <a:latin typeface="Georgia" pitchFamily="18" charset="0"/>
            </a:rPr>
            <a:t>Проведение праздников</a:t>
          </a:r>
        </a:p>
        <a:p>
          <a:pPr algn="ctr"/>
          <a:r>
            <a:rPr lang="ru-RU" sz="4800" b="1" dirty="0" smtClean="0">
              <a:solidFill>
                <a:srgbClr val="FF0000"/>
              </a:solidFill>
              <a:latin typeface="Georgia" pitchFamily="18" charset="0"/>
            </a:rPr>
            <a:t> и Дней рождения</a:t>
          </a:r>
          <a:endParaRPr lang="ru-RU" sz="4800" b="1" dirty="0">
            <a:solidFill>
              <a:srgbClr val="FF0000"/>
            </a:solidFill>
            <a:latin typeface="Georgia" pitchFamily="18" charset="0"/>
          </a:endParaRPr>
        </a:p>
      </dgm:t>
    </dgm:pt>
    <dgm:pt modelId="{9C58066B-1AAA-41C1-A599-BAE441DF855D}" type="parTrans" cxnId="{4E1EF6E6-883D-49E0-8B4E-A51A76E921EC}">
      <dgm:prSet/>
      <dgm:spPr/>
      <dgm:t>
        <a:bodyPr/>
        <a:lstStyle/>
        <a:p>
          <a:endParaRPr lang="ru-RU"/>
        </a:p>
      </dgm:t>
    </dgm:pt>
    <dgm:pt modelId="{151F89F0-C96A-4FEF-A7A6-EEA7E1604834}" type="sibTrans" cxnId="{4E1EF6E6-883D-49E0-8B4E-A51A76E921EC}">
      <dgm:prSet/>
      <dgm:spPr/>
      <dgm:t>
        <a:bodyPr/>
        <a:lstStyle/>
        <a:p>
          <a:endParaRPr lang="ru-RU"/>
        </a:p>
      </dgm:t>
    </dgm:pt>
    <dgm:pt modelId="{AE5D18E2-AAC5-48D0-A7EB-F41A4B6CD665}" type="pres">
      <dgm:prSet presAssocID="{F26E32E4-3479-424B-B621-301D468FF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7F07F-3D58-4581-AC4C-26442D635D65}" type="pres">
      <dgm:prSet presAssocID="{7E74DEBF-B01F-4A82-B995-9F1ED03B4AB4}" presName="parentText" presStyleLbl="node1" presStyleIdx="0" presStyleCnt="1" custScaleY="665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76D4E-9C51-4A99-BC40-1B65E32170B4}" type="presOf" srcId="{F26E32E4-3479-424B-B621-301D468FF682}" destId="{AE5D18E2-AAC5-48D0-A7EB-F41A4B6CD665}" srcOrd="0" destOrd="0" presId="urn:microsoft.com/office/officeart/2005/8/layout/vList2"/>
    <dgm:cxn modelId="{4E1EF6E6-883D-49E0-8B4E-A51A76E921EC}" srcId="{F26E32E4-3479-424B-B621-301D468FF682}" destId="{7E74DEBF-B01F-4A82-B995-9F1ED03B4AB4}" srcOrd="0" destOrd="0" parTransId="{9C58066B-1AAA-41C1-A599-BAE441DF855D}" sibTransId="{151F89F0-C96A-4FEF-A7A6-EEA7E1604834}"/>
    <dgm:cxn modelId="{95B25D34-96BC-431B-866A-3989435CACD8}" type="presOf" srcId="{7E74DEBF-B01F-4A82-B995-9F1ED03B4AB4}" destId="{CF37F07F-3D58-4581-AC4C-26442D635D65}" srcOrd="0" destOrd="0" presId="urn:microsoft.com/office/officeart/2005/8/layout/vList2"/>
    <dgm:cxn modelId="{A80F9E70-1CFA-4EC1-A213-F8435013197A}" type="presParOf" srcId="{AE5D18E2-AAC5-48D0-A7EB-F41A4B6CD665}" destId="{CF37F07F-3D58-4581-AC4C-26442D635D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6E32E4-3479-424B-B621-301D468FF6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4DEBF-B01F-4A82-B995-9F1ED03B4AB4}">
      <dgm:prSet custT="1"/>
      <dgm:spPr/>
      <dgm:t>
        <a:bodyPr/>
        <a:lstStyle/>
        <a:p>
          <a:pPr algn="ctr"/>
          <a:r>
            <a:rPr lang="en-US" sz="4400" b="1" dirty="0" smtClean="0">
              <a:solidFill>
                <a:srgbClr val="FF0000"/>
              </a:solidFill>
              <a:latin typeface="Georgia" pitchFamily="18" charset="0"/>
            </a:rPr>
            <a:t>ds32.obrblag.info</a:t>
          </a:r>
          <a:endParaRPr lang="ru-RU" sz="4400" b="1" dirty="0" smtClean="0">
            <a:solidFill>
              <a:srgbClr val="FF0000"/>
            </a:solidFill>
            <a:latin typeface="Georgia" pitchFamily="18" charset="0"/>
          </a:endParaRPr>
        </a:p>
        <a:p>
          <a:pPr algn="ctr"/>
          <a:r>
            <a:rPr lang="en-US" sz="4400" b="1" i="1" dirty="0" err="1" smtClean="0">
              <a:solidFill>
                <a:srgbClr val="FF0000"/>
              </a:solidFill>
              <a:latin typeface="Georgia" pitchFamily="18" charset="0"/>
            </a:rPr>
            <a:t>Instagram</a:t>
          </a:r>
          <a:r>
            <a:rPr lang="en-US" sz="4400" b="1" dirty="0" smtClean="0">
              <a:solidFill>
                <a:srgbClr val="FF0000"/>
              </a:solidFill>
              <a:latin typeface="Georgia" pitchFamily="18" charset="0"/>
            </a:rPr>
            <a:t> ds32.info</a:t>
          </a:r>
          <a:endParaRPr lang="ru-RU" sz="4400" b="1" dirty="0" smtClean="0">
            <a:solidFill>
              <a:srgbClr val="FF0000"/>
            </a:solidFill>
            <a:latin typeface="Georgia" pitchFamily="18" charset="0"/>
          </a:endParaRPr>
        </a:p>
        <a:p>
          <a:pPr algn="ctr"/>
          <a:endParaRPr lang="ru-RU" sz="4800" b="1" dirty="0" smtClean="0">
            <a:solidFill>
              <a:srgbClr val="FF0000"/>
            </a:solidFill>
            <a:latin typeface="Georgia" pitchFamily="18" charset="0"/>
          </a:endParaRPr>
        </a:p>
      </dgm:t>
    </dgm:pt>
    <dgm:pt modelId="{9C58066B-1AAA-41C1-A599-BAE441DF855D}" type="parTrans" cxnId="{4E1EF6E6-883D-49E0-8B4E-A51A76E921EC}">
      <dgm:prSet/>
      <dgm:spPr/>
      <dgm:t>
        <a:bodyPr/>
        <a:lstStyle/>
        <a:p>
          <a:endParaRPr lang="ru-RU"/>
        </a:p>
      </dgm:t>
    </dgm:pt>
    <dgm:pt modelId="{151F89F0-C96A-4FEF-A7A6-EEA7E1604834}" type="sibTrans" cxnId="{4E1EF6E6-883D-49E0-8B4E-A51A76E921EC}">
      <dgm:prSet/>
      <dgm:spPr/>
      <dgm:t>
        <a:bodyPr/>
        <a:lstStyle/>
        <a:p>
          <a:endParaRPr lang="ru-RU"/>
        </a:p>
      </dgm:t>
    </dgm:pt>
    <dgm:pt modelId="{AE5D18E2-AAC5-48D0-A7EB-F41A4B6CD665}" type="pres">
      <dgm:prSet presAssocID="{F26E32E4-3479-424B-B621-301D468FF6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37F07F-3D58-4581-AC4C-26442D635D65}" type="pres">
      <dgm:prSet presAssocID="{7E74DEBF-B01F-4A82-B995-9F1ED03B4AB4}" presName="parentText" presStyleLbl="node1" presStyleIdx="0" presStyleCnt="1" custScaleY="665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D00E0-5A87-4EBB-8288-865CBDE276F2}" type="presOf" srcId="{F26E32E4-3479-424B-B621-301D468FF682}" destId="{AE5D18E2-AAC5-48D0-A7EB-F41A4B6CD665}" srcOrd="0" destOrd="0" presId="urn:microsoft.com/office/officeart/2005/8/layout/vList2"/>
    <dgm:cxn modelId="{4E1EF6E6-883D-49E0-8B4E-A51A76E921EC}" srcId="{F26E32E4-3479-424B-B621-301D468FF682}" destId="{7E74DEBF-B01F-4A82-B995-9F1ED03B4AB4}" srcOrd="0" destOrd="0" parTransId="{9C58066B-1AAA-41C1-A599-BAE441DF855D}" sibTransId="{151F89F0-C96A-4FEF-A7A6-EEA7E1604834}"/>
    <dgm:cxn modelId="{9A62355E-AED2-4EF6-ACA3-DB556DB9A51D}" type="presOf" srcId="{7E74DEBF-B01F-4A82-B995-9F1ED03B4AB4}" destId="{CF37F07F-3D58-4581-AC4C-26442D635D65}" srcOrd="0" destOrd="0" presId="urn:microsoft.com/office/officeart/2005/8/layout/vList2"/>
    <dgm:cxn modelId="{BF6496EE-D41A-4D9B-AB54-3FE3AF68A4AE}" type="presParOf" srcId="{AE5D18E2-AAC5-48D0-A7EB-F41A4B6CD665}" destId="{CF37F07F-3D58-4581-AC4C-26442D635D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4CF0E-3704-4B98-B677-A99FDB005F89}">
      <dsp:nvSpPr>
        <dsp:cNvPr id="0" name=""/>
        <dsp:cNvSpPr/>
      </dsp:nvSpPr>
      <dsp:spPr>
        <a:xfrm>
          <a:off x="0" y="0"/>
          <a:ext cx="6245225" cy="1259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Georgia" pitchFamily="18" charset="0"/>
            </a:rPr>
            <a:t>Образовательные: </a:t>
          </a:r>
          <a:endParaRPr lang="ru-RU" sz="3200" b="1" kern="1200" dirty="0">
            <a:latin typeface="Georgia" pitchFamily="18" charset="0"/>
          </a:endParaRPr>
        </a:p>
      </dsp:txBody>
      <dsp:txXfrm>
        <a:off x="61508" y="61508"/>
        <a:ext cx="6122209" cy="1136973"/>
      </dsp:txXfrm>
    </dsp:sp>
    <dsp:sp modelId="{0C967596-4678-4846-92F7-AA6D45115392}">
      <dsp:nvSpPr>
        <dsp:cNvPr id="0" name=""/>
        <dsp:cNvSpPr/>
      </dsp:nvSpPr>
      <dsp:spPr>
        <a:xfrm>
          <a:off x="0" y="847271"/>
          <a:ext cx="6245225" cy="283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Хореография</a:t>
          </a:r>
          <a:endParaRPr lang="ru-RU" sz="2400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Обучение рисованию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err="1" smtClean="0">
              <a:solidFill>
                <a:srgbClr val="FF0000"/>
              </a:solidFill>
              <a:latin typeface="Georgia" pitchFamily="18" charset="0"/>
            </a:rPr>
            <a:t>Тестопластика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Обучение чтению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Занятия в театральной студии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Занятия с логопедом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Занятия в вокальной студии</a:t>
          </a:r>
          <a:endParaRPr lang="ru-RU" sz="2400" b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0" y="847271"/>
        <a:ext cx="6245225" cy="2839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4CF0E-3704-4B98-B677-A99FDB005F89}">
      <dsp:nvSpPr>
        <dsp:cNvPr id="0" name=""/>
        <dsp:cNvSpPr/>
      </dsp:nvSpPr>
      <dsp:spPr>
        <a:xfrm>
          <a:off x="0" y="0"/>
          <a:ext cx="6245225" cy="144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Georgia" pitchFamily="18" charset="0"/>
            </a:rPr>
            <a:t>Оздоровительные: </a:t>
          </a:r>
          <a:endParaRPr lang="ru-RU" sz="3600" b="1" kern="1200" dirty="0">
            <a:latin typeface="Georgia" pitchFamily="18" charset="0"/>
          </a:endParaRPr>
        </a:p>
      </dsp:txBody>
      <dsp:txXfrm>
        <a:off x="70543" y="70543"/>
        <a:ext cx="6104139" cy="1303986"/>
      </dsp:txXfrm>
    </dsp:sp>
    <dsp:sp modelId="{0C967596-4678-4846-92F7-AA6D45115392}">
      <dsp:nvSpPr>
        <dsp:cNvPr id="0" name=""/>
        <dsp:cNvSpPr/>
      </dsp:nvSpPr>
      <dsp:spPr>
        <a:xfrm>
          <a:off x="0" y="1445480"/>
          <a:ext cx="6245225" cy="2442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latin typeface="Georgia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  <a:latin typeface="Georgia" pitchFamily="18" charset="0"/>
            </a:rPr>
            <a:t>Кислородный коктейль</a:t>
          </a:r>
          <a:endParaRPr lang="ru-RU" sz="3600" b="1" kern="1200" dirty="0">
            <a:solidFill>
              <a:srgbClr val="FF0000"/>
            </a:solidFill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latin typeface="Georgia" pitchFamily="18" charset="0"/>
          </a:endParaRPr>
        </a:p>
      </dsp:txBody>
      <dsp:txXfrm>
        <a:off x="0" y="1445480"/>
        <a:ext cx="6245225" cy="2442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F07F-3D58-4581-AC4C-26442D635D65}">
      <dsp:nvSpPr>
        <dsp:cNvPr id="0" name=""/>
        <dsp:cNvSpPr/>
      </dsp:nvSpPr>
      <dsp:spPr>
        <a:xfrm>
          <a:off x="0" y="1898"/>
          <a:ext cx="6245225" cy="3884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  <a:latin typeface="Georgia" pitchFamily="18" charset="0"/>
            </a:rPr>
            <a:t>Проведение праздников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  <a:latin typeface="Georgia" pitchFamily="18" charset="0"/>
            </a:rPr>
            <a:t> и Дней рождения</a:t>
          </a:r>
          <a:endParaRPr lang="ru-RU" sz="4800" b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189632" y="191530"/>
        <a:ext cx="5865961" cy="3505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F07F-3D58-4581-AC4C-26442D635D65}">
      <dsp:nvSpPr>
        <dsp:cNvPr id="0" name=""/>
        <dsp:cNvSpPr/>
      </dsp:nvSpPr>
      <dsp:spPr>
        <a:xfrm>
          <a:off x="0" y="1898"/>
          <a:ext cx="6245225" cy="3884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0000"/>
              </a:solidFill>
              <a:latin typeface="Georgia" pitchFamily="18" charset="0"/>
            </a:rPr>
            <a:t>ds32.obrblag.info</a:t>
          </a:r>
          <a:endParaRPr lang="ru-RU" sz="4400" b="1" kern="1200" dirty="0" smtClean="0">
            <a:solidFill>
              <a:srgbClr val="FF0000"/>
            </a:solidFill>
            <a:latin typeface="Georgia" pitchFamily="18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i="1" kern="1200" dirty="0" err="1" smtClean="0">
              <a:solidFill>
                <a:srgbClr val="FF0000"/>
              </a:solidFill>
              <a:latin typeface="Georgia" pitchFamily="18" charset="0"/>
            </a:rPr>
            <a:t>Instagram</a:t>
          </a:r>
          <a:r>
            <a:rPr lang="en-US" sz="4400" b="1" kern="1200" dirty="0" smtClean="0">
              <a:solidFill>
                <a:srgbClr val="FF0000"/>
              </a:solidFill>
              <a:latin typeface="Georgia" pitchFamily="18" charset="0"/>
            </a:rPr>
            <a:t> ds32.info</a:t>
          </a:r>
          <a:endParaRPr lang="ru-RU" sz="4400" b="1" kern="1200" dirty="0" smtClean="0">
            <a:solidFill>
              <a:srgbClr val="FF0000"/>
            </a:solidFill>
            <a:latin typeface="Georgia" pitchFamily="18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 dirty="0" smtClean="0">
            <a:solidFill>
              <a:srgbClr val="FF0000"/>
            </a:solidFill>
            <a:latin typeface="Georgia" pitchFamily="18" charset="0"/>
          </a:endParaRPr>
        </a:p>
      </dsp:txBody>
      <dsp:txXfrm>
        <a:off x="189632" y="191530"/>
        <a:ext cx="5865961" cy="3505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DFF26E-8BCF-44AD-8C7C-29E1BC663DB9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9471B90-C9A8-4B4E-8004-F06F0AD2E5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Desktop\i%20(6)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55" y="620688"/>
            <a:ext cx="6027481" cy="46085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1317" y="51571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«Детский сад № 32 города Благовещенска»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Платные услуги: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97510691"/>
              </p:ext>
            </p:extLst>
          </p:nvPr>
        </p:nvGraphicFramePr>
        <p:xfrm>
          <a:off x="1547664" y="1772816"/>
          <a:ext cx="624522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4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Платные услуги: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51512679"/>
              </p:ext>
            </p:extLst>
          </p:nvPr>
        </p:nvGraphicFramePr>
        <p:xfrm>
          <a:off x="1547664" y="1772816"/>
          <a:ext cx="624522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Адрес нашего сайта: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27214016"/>
              </p:ext>
            </p:extLst>
          </p:nvPr>
        </p:nvGraphicFramePr>
        <p:xfrm>
          <a:off x="1547664" y="1772816"/>
          <a:ext cx="624522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91780" y="620688"/>
            <a:ext cx="4140460" cy="864096"/>
          </a:xfrm>
          <a:prstGeom prst="round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МАДОУ «ДС № 32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г. Благовещенска»</a:t>
            </a:r>
            <a:endParaRPr lang="ru-RU" sz="28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628800"/>
            <a:ext cx="2664296" cy="761140"/>
          </a:xfrm>
          <a:prstGeom prst="round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корпус № 1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ул. Зеленая, 4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628800"/>
            <a:ext cx="3096344" cy="733400"/>
          </a:xfrm>
          <a:prstGeom prst="round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корпус № 2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ул. Молодежная, 27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5" idx="1"/>
          </p:cNvCxnSpPr>
          <p:nvPr/>
        </p:nvCxnSpPr>
        <p:spPr>
          <a:xfrm flipH="1">
            <a:off x="1979712" y="1052736"/>
            <a:ext cx="612068" cy="25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732240" y="1149896"/>
            <a:ext cx="6120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1149896"/>
            <a:ext cx="0" cy="581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44308" y="1149896"/>
            <a:ext cx="0" cy="581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5076056" y="2804551"/>
            <a:ext cx="3096344" cy="762384"/>
          </a:xfrm>
          <a:prstGeom prst="downArrow">
            <a:avLst>
              <a:gd name="adj1" fmla="val 6700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младшая группа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076056" y="4437112"/>
            <a:ext cx="3096344" cy="762384"/>
          </a:xfrm>
          <a:prstGeom prst="downArrow">
            <a:avLst>
              <a:gd name="adj1" fmla="val 7058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старшая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группа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7584" y="3200376"/>
            <a:ext cx="3384376" cy="660672"/>
          </a:xfrm>
          <a:prstGeom prst="downArrow">
            <a:avLst>
              <a:gd name="adj1" fmla="val 7504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торая младшая группа - 3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29428" y="3933056"/>
            <a:ext cx="3382532" cy="671590"/>
          </a:xfrm>
          <a:prstGeom prst="downArrow">
            <a:avLst>
              <a:gd name="adj1" fmla="val 7443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средняя группа - 3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27584" y="4725144"/>
            <a:ext cx="3382532" cy="618368"/>
          </a:xfrm>
          <a:prstGeom prst="downArrow">
            <a:avLst>
              <a:gd name="adj1" fmla="val 7645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старшая группа - 2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27584" y="5445224"/>
            <a:ext cx="3382532" cy="762384"/>
          </a:xfrm>
          <a:prstGeom prst="downArrow">
            <a:avLst>
              <a:gd name="adj1" fmla="val 7457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подготовительная группа - 3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6732240" y="5311432"/>
            <a:ext cx="2196244" cy="13407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406 детей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827584" y="2468134"/>
            <a:ext cx="3384376" cy="672834"/>
          </a:xfrm>
          <a:prstGeom prst="downArrow">
            <a:avLst>
              <a:gd name="adj1" fmla="val 78321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первая младшая группа - 1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xn--80aab3b2d7a.net/files/ltnb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896544" cy="3292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1202485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>
                <a:latin typeface="Times New Roman"/>
                <a:ea typeface="Calibri"/>
                <a:cs typeface="Times New Roman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ДОУ  работают 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23 педагога</a:t>
            </a:r>
            <a:r>
              <a:rPr lang="ru-RU" sz="27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 них:                                                         - </a:t>
            </a:r>
            <a:r>
              <a:rPr lang="ru-RU" sz="27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7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музыкальный руководитель        </a:t>
            </a: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r>
              <a:rPr lang="ru-RU" sz="27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1977155"/>
            <a:ext cx="7848872" cy="2376264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Образование: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9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высшее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13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среднее специальное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Категория: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6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высшая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9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первая        </a:t>
            </a:r>
            <a:b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82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5"/>
          <a:stretch/>
        </p:blipFill>
        <p:spPr>
          <a:xfrm>
            <a:off x="4572000" y="2348880"/>
            <a:ext cx="3746846" cy="3888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2916323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2" descr="C:\Users\User\Desktop\праздники\юбилей\эмблема_значок\шаблон_эмблема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5154" r="11505" b="4368"/>
          <a:stretch/>
        </p:blipFill>
        <p:spPr bwMode="auto">
          <a:xfrm>
            <a:off x="1043608" y="620688"/>
            <a:ext cx="1707234" cy="16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476672"/>
            <a:ext cx="69289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Муниципальное автономное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 дошкольное образовательное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учреждение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«Детский сад № 32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города Благовещенска»</a:t>
            </a:r>
            <a:endParaRPr lang="ru-RU" sz="22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>
          <a:xfrm>
            <a:off x="3995937" y="2060848"/>
            <a:ext cx="381642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3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592085"/>
            <a:ext cx="2988332" cy="39844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653"/>
          <a:stretch/>
        </p:blipFill>
        <p:spPr>
          <a:xfrm>
            <a:off x="35496" y="21294"/>
            <a:ext cx="3888432" cy="6824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90" y="0"/>
            <a:ext cx="5118010" cy="6824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55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0" y="30452"/>
            <a:ext cx="9103397" cy="6827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47864" y="764704"/>
            <a:ext cx="4989145" cy="95523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Наш сад: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25346" t="26086" r="45727" b="28294"/>
          <a:stretch/>
        </p:blipFill>
        <p:spPr bwMode="auto">
          <a:xfrm>
            <a:off x="994052" y="692697"/>
            <a:ext cx="1990688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User\Desktop\IMG-20170802-WA01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8"/>
          <a:stretch/>
        </p:blipFill>
        <p:spPr bwMode="auto">
          <a:xfrm>
            <a:off x="5394244" y="44624"/>
            <a:ext cx="371426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-20170802-WA009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21299"/>
          <a:stretch/>
        </p:blipFill>
        <p:spPr bwMode="auto">
          <a:xfrm>
            <a:off x="30613" y="39241"/>
            <a:ext cx="3923928" cy="3821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-20170802-WA009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30" y="44624"/>
            <a:ext cx="2862319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t="4040" r="20317" b="51717"/>
          <a:stretch/>
        </p:blipFill>
        <p:spPr>
          <a:xfrm>
            <a:off x="755576" y="3754582"/>
            <a:ext cx="3158836" cy="3034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38217"/>
          <a:stretch/>
        </p:blipFill>
        <p:spPr>
          <a:xfrm>
            <a:off x="4063061" y="3717032"/>
            <a:ext cx="4469379" cy="3081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41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755449" y="695422"/>
            <a:ext cx="3745103" cy="2827792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Наш </a:t>
            </a:r>
            <a:r>
              <a:rPr lang="ru-RU" sz="2700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детский сад  работает по образовательной программе, созданной на основе </a:t>
            </a:r>
            <a:r>
              <a:rPr lang="ru-RU" sz="2700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программы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-60000">
            <a:off x="921233" y="3242068"/>
            <a:ext cx="3355722" cy="250921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 «От рождения до школы» </a:t>
            </a:r>
            <a:endParaRPr lang="ru-RU" sz="3200" b="1" dirty="0" smtClean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r>
              <a:rPr lang="ru-RU" sz="2500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500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под ред. Н.Е. </a:t>
            </a:r>
            <a:r>
              <a:rPr lang="ru-RU" sz="2000" b="1" dirty="0" err="1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Веракса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, М.А. Васильевой,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Т.С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. Комаровой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>.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8">
            <a:off x="4485172" y="688536"/>
            <a:ext cx="3780257" cy="5644133"/>
          </a:xfrm>
        </p:spPr>
      </p:pic>
    </p:spTree>
    <p:extLst>
      <p:ext uri="{BB962C8B-B14F-4D97-AF65-F5344CB8AC3E}">
        <p14:creationId xmlns:p14="http://schemas.microsoft.com/office/powerpoint/2010/main" val="27029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Платные услуги: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73715522"/>
              </p:ext>
            </p:extLst>
          </p:nvPr>
        </p:nvGraphicFramePr>
        <p:xfrm>
          <a:off x="1547664" y="1772816"/>
          <a:ext cx="624522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576</TotalTime>
  <Words>170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  В ДОУ  работают 23 педагога, из них:                                                         - 1 музыкальный руководитель          </vt:lpstr>
      <vt:lpstr>Презентация PowerPoint</vt:lpstr>
      <vt:lpstr>Презентация PowerPoint</vt:lpstr>
      <vt:lpstr>Презентация PowerPoint</vt:lpstr>
      <vt:lpstr>Наш сад:</vt:lpstr>
      <vt:lpstr>Наш детский сад  работает по образовательной программе, созданной на основе программы   </vt:lpstr>
      <vt:lpstr>Платные услуги:</vt:lpstr>
      <vt:lpstr>Платные услуги:</vt:lpstr>
      <vt:lpstr>Платные услуги:</vt:lpstr>
      <vt:lpstr>Адрес нашего сайта: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33</cp:revision>
  <dcterms:created xsi:type="dcterms:W3CDTF">2016-09-09T00:02:28Z</dcterms:created>
  <dcterms:modified xsi:type="dcterms:W3CDTF">2017-10-18T23:18:44Z</dcterms:modified>
</cp:coreProperties>
</file>