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D"/>
    <a:srgbClr val="FFFFD5"/>
    <a:srgbClr val="FFFFBF"/>
    <a:srgbClr val="911E1B"/>
    <a:srgbClr val="C5F0FF"/>
    <a:srgbClr val="560002"/>
    <a:srgbClr val="AC1A1A"/>
    <a:srgbClr val="9C302E"/>
    <a:srgbClr val="972220"/>
    <a:srgbClr val="95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westa-sochi.ru/userfiles/image/polk/Bessmertnyiy-polk-v-Nalchik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042" y="167428"/>
            <a:ext cx="2636373" cy="24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-fotki.yandex.ru/get/4313/ivanpobeda.9f/0_23ab3_84eef7b6_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902" y="1419292"/>
            <a:ext cx="1678469" cy="11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laycast.ru/uploads/2015/05/08/13520714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7428"/>
            <a:ext cx="2422874" cy="25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Impact (Заголовки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1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6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7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westa-sochi.ru/userfiles/image/polk/Bessmertnyiy-polk-v-Nalchik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4" y="4982198"/>
            <a:ext cx="1568939" cy="14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4313/ivanpobeda.9f/0_23ab3_84eef7b6_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829946"/>
            <a:ext cx="1073923" cy="6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laycast.ru/uploads/2015/05/08/1352071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1703" y="185738"/>
            <a:ext cx="1121823" cy="11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9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2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7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9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7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281623" y="84348"/>
            <a:ext cx="11622280" cy="6475383"/>
          </a:xfrm>
          <a:prstGeom prst="round2DiagRect">
            <a:avLst/>
          </a:prstGeom>
          <a:solidFill>
            <a:schemeClr val="bg1">
              <a:alpha val="8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E19FE-2D75-4DB2-90F3-4928270A178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219935" y="6657945"/>
            <a:ext cx="97206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0" dirty="0" smtClean="0">
                <a:solidFill>
                  <a:schemeClr val="accent4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700" b="0" dirty="0" smtClean="0">
                <a:solidFill>
                  <a:schemeClr val="accent4">
                    <a:lumMod val="75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</p:spTree>
    <p:extLst>
      <p:ext uri="{BB962C8B-B14F-4D97-AF65-F5344CB8AC3E}">
        <p14:creationId xmlns:p14="http://schemas.microsoft.com/office/powerpoint/2010/main" val="422239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mpact (Заголовки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mpact (Заголовки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mpact (Заголовки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mpact (Заголовки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mpact (Заголовки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911E1B"/>
                </a:solidFill>
                <a:cs typeface="Adobe Naskh Medium" panose="01010101010101010101" pitchFamily="50" charset="-78"/>
              </a:rPr>
              <a:t>ДЕНЬ ПОБЕДЫ!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4316" y="4588627"/>
            <a:ext cx="9144000" cy="1655762"/>
          </a:xfrm>
        </p:spPr>
        <p:txBody>
          <a:bodyPr/>
          <a:lstStyle/>
          <a:p>
            <a:r>
              <a:rPr lang="ru-RU" sz="2400" dirty="0" smtClean="0"/>
              <a:t>Автор: Бородина Евгения Владимировна, </a:t>
            </a:r>
            <a:endParaRPr lang="en-US" sz="2400" dirty="0" smtClean="0"/>
          </a:p>
          <a:p>
            <a:r>
              <a:rPr lang="ru-RU" smtClean="0"/>
              <a:t>воспитатель </a:t>
            </a:r>
            <a:r>
              <a:rPr lang="ru-RU" dirty="0" smtClean="0"/>
              <a:t>МАДОУ «Детский сад№32 г. Благовещенск»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r>
              <a:rPr lang="ru-RU" dirty="0" smtClean="0"/>
              <a:t>«Навек запомни»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3189" y="1203156"/>
            <a:ext cx="4816643" cy="524576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Куда б ни шел, ни ехал ты, </a:t>
            </a:r>
          </a:p>
          <a:p>
            <a:pPr algn="ctr">
              <a:buNone/>
            </a:pPr>
            <a:r>
              <a:rPr lang="ru-RU" dirty="0" smtClean="0"/>
              <a:t>Но здесь остановись, </a:t>
            </a:r>
          </a:p>
          <a:p>
            <a:pPr algn="ctr">
              <a:buNone/>
            </a:pPr>
            <a:r>
              <a:rPr lang="ru-RU" dirty="0" smtClean="0"/>
              <a:t>Могиле этой дорогой </a:t>
            </a:r>
          </a:p>
          <a:p>
            <a:pPr algn="ctr">
              <a:buNone/>
            </a:pPr>
            <a:r>
              <a:rPr lang="ru-RU" dirty="0" smtClean="0"/>
              <a:t>Всем сердцем поклонись. </a:t>
            </a:r>
          </a:p>
          <a:p>
            <a:pPr algn="ctr">
              <a:buNone/>
            </a:pPr>
            <a:r>
              <a:rPr lang="ru-RU" dirty="0" smtClean="0"/>
              <a:t>Кто б ни был ты – рыбак, шахтер, </a:t>
            </a:r>
          </a:p>
          <a:p>
            <a:pPr algn="ctr">
              <a:buNone/>
            </a:pPr>
            <a:r>
              <a:rPr lang="ru-RU" dirty="0" smtClean="0"/>
              <a:t>Ученый иль пастух, – </a:t>
            </a:r>
          </a:p>
          <a:p>
            <a:pPr algn="ctr">
              <a:buNone/>
            </a:pPr>
            <a:r>
              <a:rPr lang="ru-RU" dirty="0" smtClean="0"/>
              <a:t>Навек запомни – здесь лежит </a:t>
            </a:r>
          </a:p>
          <a:p>
            <a:pPr algn="ctr">
              <a:buNone/>
            </a:pPr>
            <a:r>
              <a:rPr lang="ru-RU" dirty="0" smtClean="0"/>
              <a:t>Твой самый лучший друг. </a:t>
            </a:r>
          </a:p>
          <a:p>
            <a:pPr algn="ctr">
              <a:buNone/>
            </a:pPr>
            <a:r>
              <a:rPr lang="ru-RU" dirty="0" smtClean="0"/>
              <a:t>И для тебя и для меня </a:t>
            </a:r>
          </a:p>
          <a:p>
            <a:pPr algn="ctr">
              <a:buNone/>
            </a:pPr>
            <a:r>
              <a:rPr lang="ru-RU" dirty="0" smtClean="0"/>
              <a:t>Он сделал все, что мог. </a:t>
            </a:r>
          </a:p>
          <a:p>
            <a:pPr algn="ctr">
              <a:buNone/>
            </a:pPr>
            <a:r>
              <a:rPr lang="ru-RU" dirty="0" smtClean="0"/>
              <a:t>Себя в бою не пожалел, </a:t>
            </a:r>
          </a:p>
          <a:p>
            <a:pPr algn="ctr">
              <a:buNone/>
            </a:pPr>
            <a:r>
              <a:rPr lang="ru-RU" dirty="0" smtClean="0"/>
              <a:t>А Родину сберег. </a:t>
            </a:r>
          </a:p>
          <a:p>
            <a:pPr algn="ctr">
              <a:buNone/>
            </a:pPr>
            <a:r>
              <a:rPr lang="ru-RU" dirty="0" smtClean="0"/>
              <a:t>(М.  </a:t>
            </a:r>
            <a:r>
              <a:rPr lang="ru-RU" dirty="0" err="1" smtClean="0"/>
              <a:t>Иссаковского</a:t>
            </a:r>
            <a:r>
              <a:rPr lang="ru-RU" dirty="0" smtClean="0"/>
              <a:t> )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065" y="1540376"/>
            <a:ext cx="6352417" cy="41866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08.05.2017 14:51. Благовещенцы и гости из Китая возложили тысячи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170" y="1636295"/>
            <a:ext cx="5446415" cy="3633537"/>
          </a:xfrm>
          <a:prstGeom prst="rect">
            <a:avLst/>
          </a:prstGeom>
          <a:noFill/>
        </p:spPr>
      </p:pic>
      <p:pic>
        <p:nvPicPr>
          <p:cNvPr id="24580" name="Picture 4" descr="площадь Победы и Памятник воинам-амурцам, погибшим в годы Велико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32" y="1367338"/>
            <a:ext cx="5715835" cy="429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Бессмертный полк» в Благовещенске: приём заявок начинается 4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270" y="1660358"/>
            <a:ext cx="5305925" cy="3537284"/>
          </a:xfrm>
          <a:prstGeom prst="rect">
            <a:avLst/>
          </a:prstGeom>
          <a:noFill/>
        </p:spPr>
      </p:pic>
      <p:pic>
        <p:nvPicPr>
          <p:cNvPr id="26628" name="Picture 4" descr="В шествии «Бессмертного полка» в Москве приняли участие 850 тыс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33" y="1670302"/>
            <a:ext cx="5783844" cy="3575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\WhatsApp Image 2020-04-21 at 17.45.2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270" y="1031358"/>
            <a:ext cx="3517983" cy="4996931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\WhatsApp Image 2020-04-21 at 17.44.1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5730"/>
            <a:ext cx="3018673" cy="5022930"/>
          </a:xfrm>
          <a:prstGeom prst="rect">
            <a:avLst/>
          </a:prstGeom>
          <a:noFill/>
        </p:spPr>
      </p:pic>
      <p:pic>
        <p:nvPicPr>
          <p:cNvPr id="1028" name="Picture 4" descr="C:\Users\user\Desktop\презентация\WhatsApp Image 2020-04-21 at 17.44.1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908" y="1028647"/>
            <a:ext cx="2970546" cy="5000678"/>
          </a:xfrm>
          <a:prstGeom prst="rect">
            <a:avLst/>
          </a:prstGeom>
          <a:noFill/>
        </p:spPr>
      </p:pic>
      <p:pic>
        <p:nvPicPr>
          <p:cNvPr id="1029" name="Picture 5" descr="C:\Users\user\Desktop\презентация\WhatsApp Image 2020-04-21 at 17.44.18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769" y="1031910"/>
            <a:ext cx="3176231" cy="501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475" y="334218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Берегите  свою  Родину,  растите честными, мужественными, смелыми!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Закрепить  знания  детей  о  том,  как  защищали  свою Родину в годы Великой Отечественной войны;</a:t>
            </a:r>
          </a:p>
          <a:p>
            <a:r>
              <a:rPr lang="ru-RU" dirty="0" smtClean="0"/>
              <a:t>Рассказать детям о  том, как современники сохраняют память о Великом подвиге;</a:t>
            </a:r>
          </a:p>
          <a:p>
            <a:r>
              <a:rPr lang="ru-RU" dirty="0" smtClean="0"/>
              <a:t>Отвечать  на  вопросы  полным  предложением,  употреблять  в  речи синонимы, прилагательные.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ткрытки «С Днем Победы!» и поделки на 9 мая | 33 Поде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501" y="563562"/>
            <a:ext cx="8507162" cy="563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8959" y="577516"/>
            <a:ext cx="3902430" cy="5680883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775158" y="405816"/>
            <a:ext cx="5823284" cy="823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Песня «Священная война»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6172200" y="1732547"/>
            <a:ext cx="5183188" cy="44571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Вставай, страна огромная </a:t>
            </a:r>
          </a:p>
          <a:p>
            <a:pPr algn="ctr">
              <a:buNone/>
            </a:pPr>
            <a:r>
              <a:rPr lang="ru-RU" dirty="0" smtClean="0"/>
              <a:t>Вставай на смертный бой </a:t>
            </a:r>
          </a:p>
          <a:p>
            <a:pPr algn="ctr">
              <a:buNone/>
            </a:pPr>
            <a:r>
              <a:rPr lang="ru-RU" dirty="0" smtClean="0"/>
              <a:t>С фашистской силой темною </a:t>
            </a:r>
          </a:p>
          <a:p>
            <a:pPr algn="ctr">
              <a:buNone/>
            </a:pPr>
            <a:r>
              <a:rPr lang="ru-RU" dirty="0" smtClean="0"/>
              <a:t>С проклятою ордой. </a:t>
            </a:r>
          </a:p>
          <a:p>
            <a:pPr algn="ctr">
              <a:buNone/>
            </a:pPr>
            <a:r>
              <a:rPr lang="ru-RU" dirty="0" smtClean="0"/>
              <a:t>Пусть ярость благородная </a:t>
            </a:r>
          </a:p>
          <a:p>
            <a:pPr algn="ctr">
              <a:buNone/>
            </a:pPr>
            <a:r>
              <a:rPr lang="ru-RU" dirty="0" smtClean="0"/>
              <a:t>Вскипает, как волна </a:t>
            </a:r>
          </a:p>
          <a:p>
            <a:pPr algn="ctr">
              <a:buNone/>
            </a:pPr>
            <a:r>
              <a:rPr lang="ru-RU" dirty="0" smtClean="0"/>
              <a:t>Идет война народная </a:t>
            </a:r>
          </a:p>
          <a:p>
            <a:pPr algn="ctr">
              <a:buNone/>
            </a:pPr>
            <a:r>
              <a:rPr lang="ru-RU" dirty="0" smtClean="0"/>
              <a:t>Священная война.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75 лет со дня начала Смоленского сражения - Газета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85" y="1878764"/>
            <a:ext cx="5691772" cy="3211559"/>
          </a:xfrm>
          <a:prstGeom prst="rect">
            <a:avLst/>
          </a:prstGeom>
          <a:noFill/>
        </p:spPr>
      </p:pic>
      <p:pic>
        <p:nvPicPr>
          <p:cNvPr id="19460" name="Picture 4" descr="великая отечественная война 1941-1945гг - Самое интересное в блога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183" y="1564105"/>
            <a:ext cx="5271908" cy="3874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5 мифов о Великой отечественной войне — History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425" y="549276"/>
            <a:ext cx="9097657" cy="568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3138" y="1825625"/>
            <a:ext cx="4523873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Майский праздник – День Победы </a:t>
            </a:r>
          </a:p>
          <a:p>
            <a:pPr algn="ctr">
              <a:buNone/>
            </a:pPr>
            <a:r>
              <a:rPr lang="ru-RU" dirty="0" smtClean="0"/>
              <a:t>Отмечает вся страна </a:t>
            </a:r>
          </a:p>
          <a:p>
            <a:pPr algn="ctr">
              <a:buNone/>
            </a:pPr>
            <a:r>
              <a:rPr lang="ru-RU" dirty="0" smtClean="0"/>
              <a:t>Надевают наши деды </a:t>
            </a:r>
          </a:p>
          <a:p>
            <a:pPr algn="ctr">
              <a:buNone/>
            </a:pPr>
            <a:r>
              <a:rPr lang="ru-RU" dirty="0" smtClean="0"/>
              <a:t>Боевые ордена. </a:t>
            </a:r>
          </a:p>
          <a:p>
            <a:pPr algn="ctr">
              <a:buNone/>
            </a:pPr>
            <a:r>
              <a:rPr lang="ru-RU" dirty="0" smtClean="0"/>
              <a:t>(Т.Белозеров) 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Москва 24 июня отметит годовщину Парада Победы 1945 года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829" y="1034715"/>
            <a:ext cx="6689992" cy="44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408" y="621381"/>
            <a:ext cx="3791034" cy="549430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530" name="Picture 2" descr="Видеоурок «Дети войны» - YouTu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650" y="1497679"/>
            <a:ext cx="6534932" cy="367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08" y="4588125"/>
            <a:ext cx="10524947" cy="18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Проживающие в Подмосковье ветераны ВОВ получат соцвыплату ко Дню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7828" y="369052"/>
            <a:ext cx="7267575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8" id="{358A7A5D-9623-449D-9656-0A511B2B2F4F}" vid="{7BD0E5EF-12B2-45CD-9D2F-F4A8AB7F3D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203</Words>
  <Application>Microsoft Office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Adobe Naskh Medium</vt:lpstr>
      <vt:lpstr>AGReverance</vt:lpstr>
      <vt:lpstr>Arial</vt:lpstr>
      <vt:lpstr>Impact</vt:lpstr>
      <vt:lpstr>Impact (Заголовки)</vt:lpstr>
      <vt:lpstr>Специальное оформление</vt:lpstr>
      <vt:lpstr>ДЕНЬ ПОБЕДЫ!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«Навек запомни»</vt:lpstr>
      <vt:lpstr>Презентация PowerPoint</vt:lpstr>
      <vt:lpstr>Презентация PowerPoint</vt:lpstr>
      <vt:lpstr>Презентация PowerPoint</vt:lpstr>
      <vt:lpstr>Берегите  свою  Родину,  растите честными, мужественными, смелыми!  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День Победы 9 мая</dc:title>
  <dc:subject>День Победы 9 мая</dc:subject>
  <dc:creator>Бородина Е.В.</dc:creator>
  <cp:keywords>пользовательские шаблоны;шаблоны для создания презентации;9 мая;День Победы</cp:keywords>
  <cp:lastModifiedBy>Пользователь Windows</cp:lastModifiedBy>
  <cp:revision>37</cp:revision>
  <dcterms:created xsi:type="dcterms:W3CDTF">2018-04-26T02:30:42Z</dcterms:created>
  <dcterms:modified xsi:type="dcterms:W3CDTF">2020-04-21T12:51:22Z</dcterms:modified>
</cp:coreProperties>
</file>