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9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5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5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1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6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6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FF7DEC9-4ABE-43F1-A0C2-632C28AC092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F0BD4F2-2D29-4159-BF3B-52BAB58FB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7646" y="653143"/>
            <a:ext cx="10763794" cy="5656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773929"/>
            <a:ext cx="10954357" cy="5656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94" y1="44540" x2="8594" y2="44540"/>
                        <a14:foregroundMark x1="77734" y1="33621" x2="77734" y2="33621"/>
                        <a14:foregroundMark x1="32617" y1="95977" x2="32617" y2="95977"/>
                        <a14:foregroundMark x1="88672" y1="95977" x2="88672" y2="95977"/>
                        <a14:foregroundMark x1="59961" y1="86207" x2="59961" y2="86207"/>
                        <a14:foregroundMark x1="96875" y1="82184" x2="96875" y2="82184"/>
                        <a14:foregroundMark x1="12500" y1="43966" x2="12500" y2="43966"/>
                        <a14:foregroundMark x1="6641" y1="54310" x2="6641" y2="54310"/>
                        <a14:backgroundMark x1="19141" y1="9483" x2="19141" y2="9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1" y="3343887"/>
            <a:ext cx="4593772" cy="29654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79185" y="653143"/>
            <a:ext cx="52940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МАДОУ «ДС № 32 г. Благовещенска</a:t>
            </a:r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8210" y="1448295"/>
            <a:ext cx="104641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0070C0"/>
                </a:solidFill>
                <a:effectLst/>
              </a:rPr>
              <a:t>Картотека дидактических игр по теме </a:t>
            </a:r>
          </a:p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</a:rPr>
              <a:t> «Мой город»</a:t>
            </a:r>
            <a:endParaRPr lang="ru-R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5910" y="3257431"/>
            <a:ext cx="36751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 : воспитатель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Кулик В.В.</a:t>
            </a:r>
            <a:endParaRPr lang="ru-RU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2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16" y="564338"/>
            <a:ext cx="4126472" cy="26393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022" y="560589"/>
            <a:ext cx="3971846" cy="2643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288" y="598538"/>
            <a:ext cx="3905794" cy="2605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4626" y="3495606"/>
            <a:ext cx="3937012" cy="2625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116" y="3512779"/>
            <a:ext cx="3787465" cy="25210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3490" y="3495606"/>
            <a:ext cx="3918773" cy="26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Дидактическое упражнение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Один – много»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формировать умение образования существительных множественного числа в именительном и родительном падежах. </a:t>
            </a:r>
          </a:p>
          <a:p>
            <a:r>
              <a:rPr lang="ru-RU" b="1" dirty="0">
                <a:solidFill>
                  <a:srgbClr val="002060"/>
                </a:solidFill>
              </a:rPr>
              <a:t>Ход упражнения: </a:t>
            </a:r>
            <a:r>
              <a:rPr lang="ru-RU" dirty="0">
                <a:solidFill>
                  <a:srgbClr val="002060"/>
                </a:solidFill>
              </a:rPr>
              <a:t>Педагог называет существительные в единственном числе, а дети во множественном числе в именительном и родительном падежах: Город – города – городов, улица, вокзал, площадь, театр, магазин,  сквер, школа, храм, библиотека.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6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" algn="ctr"/>
            <a:r>
              <a:rPr lang="ru-RU" b="1" dirty="0">
                <a:solidFill>
                  <a:srgbClr val="002060"/>
                </a:solidFill>
              </a:rPr>
              <a:t>Дидактическое упражнение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«Скажи со словом «городской»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Формировать умение согласовывать существительные с прилагательными по родам и числам.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Ход упражнения: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Педагог просит детей называть слова со словом «городской»: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Транспорт - городской транспорт, квартира – городская квартира,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дома, парк, улицы, театр, почта, здание, школа, площади, вокзал, жители. </a:t>
            </a:r>
          </a:p>
        </p:txBody>
      </p:sp>
    </p:spTree>
    <p:extLst>
      <p:ext uri="{BB962C8B-B14F-4D97-AF65-F5344CB8AC3E}">
        <p14:creationId xmlns:p14="http://schemas.microsoft.com/office/powerpoint/2010/main" val="2754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Дидактическая игра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«Где </a:t>
            </a:r>
            <a:r>
              <a:rPr lang="ru-RU" b="1" dirty="0">
                <a:solidFill>
                  <a:srgbClr val="002060"/>
                </a:solidFill>
              </a:rPr>
              <a:t>находится памятник? 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Цель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формировать представления о родном городе; развивать у детей умение ориентироваться на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карте-схеме города, закреплять знания о памятниках города.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Материал: карта-схема города </a:t>
            </a:r>
            <a:r>
              <a:rPr lang="ru-RU" dirty="0" smtClean="0">
                <a:solidFill>
                  <a:srgbClr val="002060"/>
                </a:solidFill>
              </a:rPr>
              <a:t>Благовещенска, </a:t>
            </a:r>
            <a:r>
              <a:rPr lang="ru-RU" dirty="0">
                <a:solidFill>
                  <a:srgbClr val="002060"/>
                </a:solidFill>
              </a:rPr>
              <a:t>флажки для обозначения памятников, фишки, открытки с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изображением памятников.(Приложение №1)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</a:rPr>
              <a:t>Ход игры: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Педагог предлагает посмотреть на открытку, назвать памятник и показать на карте его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местонахождение, ответивший верно получает фишку. Результаты подводятся по количеству фишек.</a:t>
            </a:r>
          </a:p>
        </p:txBody>
      </p:sp>
    </p:spTree>
    <p:extLst>
      <p:ext uri="{BB962C8B-B14F-4D97-AF65-F5344CB8AC3E}">
        <p14:creationId xmlns:p14="http://schemas.microsoft.com/office/powerpoint/2010/main" val="10203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Дидактическая </a:t>
            </a:r>
            <a:r>
              <a:rPr lang="ru-RU" dirty="0" smtClean="0">
                <a:solidFill>
                  <a:srgbClr val="002060"/>
                </a:solidFill>
              </a:rPr>
              <a:t>игра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«Узнай по описанию»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закрепить </a:t>
            </a:r>
            <a:r>
              <a:rPr lang="ru-RU" dirty="0">
                <a:solidFill>
                  <a:srgbClr val="002060"/>
                </a:solidFill>
              </a:rPr>
              <a:t>представления о достопримечательностях города </a:t>
            </a:r>
            <a:r>
              <a:rPr lang="ru-RU" dirty="0" smtClean="0">
                <a:solidFill>
                  <a:srgbClr val="002060"/>
                </a:solidFill>
              </a:rPr>
              <a:t>Благовещенска, </a:t>
            </a:r>
            <a:r>
              <a:rPr lang="ru-RU" dirty="0">
                <a:solidFill>
                  <a:srgbClr val="002060"/>
                </a:solidFill>
              </a:rPr>
              <a:t>развивать внимание, память, речь-доказательство.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Ход </a:t>
            </a:r>
            <a:r>
              <a:rPr lang="ru-RU" b="1" dirty="0">
                <a:solidFill>
                  <a:srgbClr val="002060"/>
                </a:solidFill>
              </a:rPr>
              <a:t>игры: </a:t>
            </a:r>
            <a:r>
              <a:rPr lang="ru-RU" dirty="0">
                <a:solidFill>
                  <a:srgbClr val="002060"/>
                </a:solidFill>
              </a:rPr>
              <a:t>Педагог предлагает детям послушать короткие рассказы о достопримечательностях города, отгадать и назвать их. (Приложение №2)</a:t>
            </a:r>
          </a:p>
        </p:txBody>
      </p:sp>
    </p:spTree>
    <p:extLst>
      <p:ext uri="{BB962C8B-B14F-4D97-AF65-F5344CB8AC3E}">
        <p14:creationId xmlns:p14="http://schemas.microsoft.com/office/powerpoint/2010/main" val="3059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9875520" cy="13563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Игровое упражнение «Продолжи»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566" y="960120"/>
            <a:ext cx="9872871" cy="511410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формировать умение понимать смысл услышанной фразы, запоминать, составлять высказывание; закреплять знания о достопримечательностях </a:t>
            </a:r>
            <a:r>
              <a:rPr lang="ru-RU" dirty="0" smtClean="0">
                <a:solidFill>
                  <a:srgbClr val="002060"/>
                </a:solidFill>
              </a:rPr>
              <a:t>Благовещенска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Материал</a:t>
            </a:r>
            <a:r>
              <a:rPr lang="ru-RU" dirty="0">
                <a:solidFill>
                  <a:srgbClr val="002060"/>
                </a:solidFill>
              </a:rPr>
              <a:t>: открытки с изображение достопримечательностей. (Приложение №1,3)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Ход </a:t>
            </a:r>
            <a:r>
              <a:rPr lang="ru-RU" b="1" dirty="0">
                <a:solidFill>
                  <a:srgbClr val="002060"/>
                </a:solidFill>
              </a:rPr>
              <a:t>упражнения: </a:t>
            </a:r>
            <a:r>
              <a:rPr lang="ru-RU" dirty="0">
                <a:solidFill>
                  <a:srgbClr val="002060"/>
                </a:solidFill>
              </a:rPr>
              <a:t>Педагог начинает фразу, дети заканчивают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Наш город называется…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Жителей </a:t>
            </a:r>
            <a:r>
              <a:rPr lang="ru-RU" dirty="0">
                <a:solidFill>
                  <a:srgbClr val="002060"/>
                </a:solidFill>
              </a:rPr>
              <a:t>нашего города называют …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Наш </a:t>
            </a:r>
            <a:r>
              <a:rPr lang="ru-RU" dirty="0">
                <a:solidFill>
                  <a:srgbClr val="002060"/>
                </a:solidFill>
              </a:rPr>
              <a:t>город славится заводом по изготовлению …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Завод </a:t>
            </a:r>
            <a:r>
              <a:rPr lang="ru-RU" dirty="0">
                <a:solidFill>
                  <a:srgbClr val="002060"/>
                </a:solidFill>
              </a:rPr>
              <a:t>называется </a:t>
            </a:r>
            <a:r>
              <a:rPr lang="ru-RU" dirty="0" smtClean="0">
                <a:solidFill>
                  <a:srgbClr val="002060"/>
                </a:solidFill>
              </a:rPr>
              <a:t>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нашем городе есть памятники </a:t>
            </a:r>
            <a:r>
              <a:rPr lang="ru-RU" dirty="0" smtClean="0">
                <a:solidFill>
                  <a:srgbClr val="002060"/>
                </a:solidFill>
              </a:rPr>
              <a:t>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Наш город находится на границе…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нашем городе много….</a:t>
            </a:r>
          </a:p>
        </p:txBody>
      </p:sp>
    </p:spTree>
    <p:extLst>
      <p:ext uri="{BB962C8B-B14F-4D97-AF65-F5344CB8AC3E}">
        <p14:creationId xmlns:p14="http://schemas.microsoft.com/office/powerpoint/2010/main" val="1410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Игровое упражнение «Так бывает»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формировать умение рассказывать о городе, в определении которого указаны нетипичные признаки, развивать мышление и воображение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Ход упражнения: </a:t>
            </a:r>
            <a:r>
              <a:rPr lang="ru-RU" dirty="0">
                <a:solidFill>
                  <a:srgbClr val="002060"/>
                </a:solidFill>
              </a:rPr>
              <a:t>Педагог называет словосочетание, ребенок раскрывает его значение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Например: холодный </a:t>
            </a:r>
            <a:r>
              <a:rPr lang="ru-RU" dirty="0" smtClean="0">
                <a:solidFill>
                  <a:srgbClr val="002060"/>
                </a:solidFill>
              </a:rPr>
              <a:t>Благовещенск </a:t>
            </a:r>
            <a:r>
              <a:rPr lang="ru-RU" dirty="0">
                <a:solidFill>
                  <a:srgbClr val="002060"/>
                </a:solidFill>
              </a:rPr>
              <a:t>(город зимой), зеленый </a:t>
            </a:r>
            <a:r>
              <a:rPr lang="ru-RU" dirty="0" smtClean="0">
                <a:solidFill>
                  <a:srgbClr val="002060"/>
                </a:solidFill>
              </a:rPr>
              <a:t>Благовещенск (город </a:t>
            </a:r>
            <a:r>
              <a:rPr lang="ru-RU" dirty="0">
                <a:solidFill>
                  <a:srgbClr val="002060"/>
                </a:solidFill>
              </a:rPr>
              <a:t>летом), </a:t>
            </a:r>
            <a:r>
              <a:rPr lang="ru-RU" dirty="0" smtClean="0">
                <a:solidFill>
                  <a:srgbClr val="002060"/>
                </a:solidFill>
              </a:rPr>
              <a:t>веселый Благовещенск </a:t>
            </a:r>
            <a:r>
              <a:rPr lang="ru-RU" dirty="0">
                <a:solidFill>
                  <a:srgbClr val="002060"/>
                </a:solidFill>
              </a:rPr>
              <a:t>(город в праздник), мокрый Благовещенск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(город во время дождя) и т. д.</a:t>
            </a:r>
          </a:p>
        </p:txBody>
      </p:sp>
    </p:spTree>
    <p:extLst>
      <p:ext uri="{BB962C8B-B14F-4D97-AF65-F5344CB8AC3E}">
        <p14:creationId xmlns:p14="http://schemas.microsoft.com/office/powerpoint/2010/main" val="24665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Дидактическая игра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Времена года в городе»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Цели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закрепить и уточнить представления детей о разных временах года; развивать связную речь при составлении описательных рассказов о временах года; развивать наблюдательность, зрительное внимание, память; воспитывать интерес к природе родного города.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Ход </a:t>
            </a:r>
            <a:r>
              <a:rPr lang="ru-RU" b="1" dirty="0">
                <a:solidFill>
                  <a:srgbClr val="002060"/>
                </a:solidFill>
              </a:rPr>
              <a:t>игры: </a:t>
            </a:r>
            <a:r>
              <a:rPr lang="ru-RU" dirty="0">
                <a:solidFill>
                  <a:srgbClr val="002060"/>
                </a:solidFill>
              </a:rPr>
              <a:t>Игра по типу лото, ребенок должен подобрать карточки с каким-то временем года и аргументировать свой ответ. В дальнейшем при подборе картинок можно усложнить задание, предложив придумать рассказ о времени года. (Приложение №4)</a:t>
            </a:r>
          </a:p>
        </p:txBody>
      </p:sp>
    </p:spTree>
    <p:extLst>
      <p:ext uri="{BB962C8B-B14F-4D97-AF65-F5344CB8AC3E}">
        <p14:creationId xmlns:p14="http://schemas.microsoft.com/office/powerpoint/2010/main" val="13608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30959" y="3804094"/>
            <a:ext cx="2814704" cy="20332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6050" y="744416"/>
            <a:ext cx="1847850" cy="2466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" y="731519"/>
            <a:ext cx="1743075" cy="2619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597" y="672139"/>
            <a:ext cx="3370217" cy="2527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900" y="3792757"/>
            <a:ext cx="2071005" cy="2071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8550" t="9477" r="14947"/>
          <a:stretch/>
        </p:blipFill>
        <p:spPr>
          <a:xfrm>
            <a:off x="271461" y="3820636"/>
            <a:ext cx="2808514" cy="2076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26192" r="12177"/>
          <a:stretch/>
        </p:blipFill>
        <p:spPr>
          <a:xfrm>
            <a:off x="6078773" y="623961"/>
            <a:ext cx="2153696" cy="262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717" y="3804094"/>
            <a:ext cx="3078097" cy="20483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9797" y="698196"/>
            <a:ext cx="1646565" cy="2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48</TotalTime>
  <Words>503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Corbel</vt:lpstr>
      <vt:lpstr>Базис</vt:lpstr>
      <vt:lpstr>Презентация PowerPoint</vt:lpstr>
      <vt:lpstr>Дидактическое упражнение  «Один – много»  </vt:lpstr>
      <vt:lpstr>Дидактическое упражнение «Скажи со словом «городской» </vt:lpstr>
      <vt:lpstr>Дидактическая игра «Где находится памятник? » </vt:lpstr>
      <vt:lpstr>Дидактическая игра  «Узнай по описанию» </vt:lpstr>
      <vt:lpstr>Игровое упражнение «Продолжи» </vt:lpstr>
      <vt:lpstr>Игровое упражнение «Так бывает» </vt:lpstr>
      <vt:lpstr>Дидактическая игра  «Времена года в городе»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2020-11-17T01:20:03Z</dcterms:created>
  <dcterms:modified xsi:type="dcterms:W3CDTF">2020-11-17T02:08:43Z</dcterms:modified>
</cp:coreProperties>
</file>